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72" r:id="rId5"/>
    <p:sldId id="273" r:id="rId6"/>
    <p:sldId id="259" r:id="rId7"/>
    <p:sldId id="260" r:id="rId8"/>
    <p:sldId id="261" r:id="rId9"/>
    <p:sldId id="262" r:id="rId10"/>
    <p:sldId id="264" r:id="rId11"/>
    <p:sldId id="274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625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808842-79EF-4327-84A7-586BAD83C411}" type="datetimeFigureOut">
              <a:rPr lang="ru-RU" smtClean="0"/>
              <a:t>07.05.2015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D73E7F0-633C-4198-A61C-47BD1C1E6D1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pull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625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3356992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4000" dirty="0" smtClean="0">
                <a:solidFill>
                  <a:srgbClr val="C00000"/>
                </a:solidFill>
                <a:effectLst/>
              </a:rPr>
              <a:t>Выставка </a:t>
            </a:r>
            <a:br>
              <a:rPr lang="ru-RU" sz="4000" dirty="0" smtClean="0">
                <a:solidFill>
                  <a:srgbClr val="C00000"/>
                </a:solidFill>
                <a:effectLst/>
              </a:rPr>
            </a:br>
            <a:r>
              <a:rPr lang="ru-RU" sz="4000" dirty="0" smtClean="0">
                <a:solidFill>
                  <a:srgbClr val="C00000"/>
                </a:solidFill>
                <a:effectLst/>
              </a:rPr>
              <a:t>коллекции </a:t>
            </a:r>
            <a:r>
              <a:rPr lang="ru-RU" sz="4000" dirty="0">
                <a:solidFill>
                  <a:srgbClr val="C00000"/>
                </a:solidFill>
                <a:effectLst/>
              </a:rPr>
              <a:t>фотодокументов </a:t>
            </a:r>
            <a:br>
              <a:rPr lang="ru-RU" sz="4000" dirty="0">
                <a:solidFill>
                  <a:srgbClr val="C00000"/>
                </a:solidFill>
                <a:effectLst/>
              </a:rPr>
            </a:br>
            <a:r>
              <a:rPr lang="ru-RU" sz="4000" dirty="0">
                <a:solidFill>
                  <a:srgbClr val="C00000"/>
                </a:solidFill>
                <a:effectLst/>
              </a:rPr>
              <a:t> «Празднование </a:t>
            </a:r>
            <a:r>
              <a:rPr lang="ru-RU" sz="4000" dirty="0" smtClean="0">
                <a:solidFill>
                  <a:srgbClr val="C00000"/>
                </a:solidFill>
                <a:effectLst/>
              </a:rPr>
              <a:t>175-летия </a:t>
            </a:r>
            <a:r>
              <a:rPr lang="ru-RU" sz="4000" dirty="0">
                <a:solidFill>
                  <a:srgbClr val="C00000"/>
                </a:solidFill>
                <a:effectLst/>
              </a:rPr>
              <a:t>города </a:t>
            </a:r>
            <a:r>
              <a:rPr lang="ru-RU" sz="4000" dirty="0" err="1">
                <a:solidFill>
                  <a:srgbClr val="C00000"/>
                </a:solidFill>
                <a:effectLst/>
              </a:rPr>
              <a:t>Кинеля</a:t>
            </a:r>
            <a:r>
              <a:rPr lang="ru-RU" sz="4000">
                <a:solidFill>
                  <a:srgbClr val="C00000"/>
                </a:solidFill>
                <a:effectLst/>
              </a:rPr>
              <a:t> </a:t>
            </a:r>
            <a:r>
              <a:rPr lang="ru-RU" sz="4000" smtClean="0">
                <a:solidFill>
                  <a:srgbClr val="C00000"/>
                </a:solidFill>
                <a:effectLst/>
              </a:rPr>
              <a:t/>
            </a:r>
            <a:br>
              <a:rPr lang="ru-RU" sz="4000" smtClean="0">
                <a:solidFill>
                  <a:srgbClr val="C00000"/>
                </a:solidFill>
                <a:effectLst/>
              </a:rPr>
            </a:br>
            <a:r>
              <a:rPr lang="ru-RU" sz="4000" smtClean="0">
                <a:solidFill>
                  <a:srgbClr val="C00000"/>
                </a:solidFill>
                <a:effectLst/>
              </a:rPr>
              <a:t>04 </a:t>
            </a:r>
            <a:r>
              <a:rPr lang="ru-RU" sz="4000" dirty="0">
                <a:solidFill>
                  <a:srgbClr val="C00000"/>
                </a:solidFill>
                <a:effectLst/>
              </a:rPr>
              <a:t>августа 2012 </a:t>
            </a:r>
            <a:r>
              <a:rPr lang="ru-RU" sz="4000" dirty="0" smtClean="0">
                <a:solidFill>
                  <a:srgbClr val="C00000"/>
                </a:solidFill>
                <a:effectLst/>
              </a:rPr>
              <a:t>года»</a:t>
            </a:r>
            <a:r>
              <a:rPr lang="ru-RU" sz="4000" dirty="0">
                <a:solidFill>
                  <a:srgbClr val="C00000"/>
                </a:solidFill>
                <a:effectLst/>
              </a:rPr>
              <a:t/>
            </a:r>
            <a:br>
              <a:rPr lang="ru-RU" sz="4000" dirty="0">
                <a:solidFill>
                  <a:srgbClr val="C00000"/>
                </a:solidFill>
                <a:effectLst/>
              </a:rPr>
            </a:b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4725144"/>
            <a:ext cx="8424936" cy="1752600"/>
          </a:xfrm>
        </p:spPr>
        <p:txBody>
          <a:bodyPr>
            <a:normAutofit/>
          </a:bodyPr>
          <a:lstStyle/>
          <a:p>
            <a:endParaRPr lang="ru-RU" sz="1800" b="1" dirty="0" smtClean="0">
              <a:solidFill>
                <a:srgbClr val="C00000"/>
              </a:solidFill>
            </a:endParaRPr>
          </a:p>
          <a:p>
            <a:endParaRPr lang="ru-RU" sz="1800" b="1" dirty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Архивный отдел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аппарата администрации городского округа </a:t>
            </a:r>
            <a:r>
              <a:rPr lang="ru-RU" sz="1800" b="1" dirty="0" err="1" smtClean="0">
                <a:solidFill>
                  <a:srgbClr val="C00000"/>
                </a:solidFill>
              </a:rPr>
              <a:t>Кинель</a:t>
            </a:r>
            <a:r>
              <a:rPr lang="ru-RU" sz="1800" b="1" dirty="0" smtClean="0">
                <a:solidFill>
                  <a:srgbClr val="C00000"/>
                </a:solidFill>
              </a:rPr>
              <a:t> Самарской области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2014 год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3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etruhina\Desktop\Документы архивного отдела 2012,2013 год\ОПИСИ\фотодокументы\опись к 175-летию Кинеля 04.08.12г\фото к описи 175 лет\157 капсула времени обращение к будущим поколениям от молодеж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86" y="1412776"/>
            <a:ext cx="7524836" cy="501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54868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C00000"/>
                </a:solidFill>
              </a:rPr>
              <a:t>В конце праздничных мероприятий Глава города вложила и запечатала в «капсулу времени» послание к будущим поколениям.</a:t>
            </a:r>
          </a:p>
        </p:txBody>
      </p:sp>
    </p:spTree>
    <p:extLst>
      <p:ext uri="{BB962C8B-B14F-4D97-AF65-F5344CB8AC3E}">
        <p14:creationId xmlns:p14="http://schemas.microsoft.com/office/powerpoint/2010/main" val="21587591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petruhina\Desktop\Документы архивного отдела 2012,2013 год\ОПИСИ\фотодокументы\опись к 175-летию Кинеля 04.08.12г\фото к описи 175 лет\159 рук-ли мол организаци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344816" cy="490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332656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C00000"/>
                </a:solidFill>
              </a:rPr>
              <a:t>Открытая сцена на площади мира.</a:t>
            </a:r>
          </a:p>
          <a:p>
            <a:pPr algn="ctr"/>
            <a:r>
              <a:rPr lang="ru-RU" i="1" dirty="0">
                <a:solidFill>
                  <a:srgbClr val="C00000"/>
                </a:solidFill>
              </a:rPr>
              <a:t>На снимке: руководители молодежных организаций города </a:t>
            </a:r>
            <a:r>
              <a:rPr lang="ru-RU" i="1" dirty="0" err="1">
                <a:solidFill>
                  <a:srgbClr val="C00000"/>
                </a:solidFill>
              </a:rPr>
              <a:t>Кинель</a:t>
            </a:r>
            <a:r>
              <a:rPr lang="ru-RU" i="1" dirty="0">
                <a:solidFill>
                  <a:srgbClr val="C00000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7290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etruhina\Desktop\Документы архивного отдела 2012,2013 год\ОПИСИ\фотодокументы\опись к 175-летию Кинеля 04.08.12г\фото к описи 175 лет\161 солисты дк общая песня с днем рождения кинел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380312" cy="492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7667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C00000"/>
                </a:solidFill>
              </a:rPr>
              <a:t>Исполнение песни «С Днем рождения, </a:t>
            </a:r>
            <a:r>
              <a:rPr lang="ru-RU" i="1" dirty="0" err="1">
                <a:solidFill>
                  <a:srgbClr val="C00000"/>
                </a:solidFill>
              </a:rPr>
              <a:t>Кинель</a:t>
            </a:r>
            <a:r>
              <a:rPr lang="ru-RU" i="1" dirty="0">
                <a:solidFill>
                  <a:srgbClr val="C00000"/>
                </a:solidFill>
              </a:rPr>
              <a:t>!»</a:t>
            </a:r>
          </a:p>
          <a:p>
            <a:pPr algn="ctr"/>
            <a:r>
              <a:rPr lang="ru-RU" i="1" dirty="0">
                <a:solidFill>
                  <a:srgbClr val="C00000"/>
                </a:solidFill>
              </a:rPr>
              <a:t>На снимке: солисты ГДК</a:t>
            </a:r>
          </a:p>
        </p:txBody>
      </p:sp>
    </p:spTree>
    <p:extLst>
      <p:ext uri="{BB962C8B-B14F-4D97-AF65-F5344CB8AC3E}">
        <p14:creationId xmlns:p14="http://schemas.microsoft.com/office/powerpoint/2010/main" val="1205002261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4704"/>
            <a:ext cx="8013576" cy="4968552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В 2013 году экспертной комиссией администрации городского округа </a:t>
            </a:r>
            <a:r>
              <a:rPr lang="ru-RU" b="1" dirty="0" err="1">
                <a:solidFill>
                  <a:srgbClr val="C00000"/>
                </a:solidFill>
              </a:rPr>
              <a:t>Кинель</a:t>
            </a:r>
            <a:r>
              <a:rPr lang="ru-RU" b="1" dirty="0">
                <a:solidFill>
                  <a:srgbClr val="C00000"/>
                </a:solidFill>
              </a:rPr>
              <a:t> на постоянное хранение отобраны фотодокументы репортажа «Празднование 175-летия города </a:t>
            </a:r>
            <a:r>
              <a:rPr lang="ru-RU" b="1" dirty="0" err="1">
                <a:solidFill>
                  <a:srgbClr val="C00000"/>
                </a:solidFill>
              </a:rPr>
              <a:t>Кинеля</a:t>
            </a:r>
            <a:r>
              <a:rPr lang="ru-RU" b="1" dirty="0">
                <a:solidFill>
                  <a:srgbClr val="C00000"/>
                </a:solidFill>
              </a:rPr>
              <a:t>», отмечавшегося 04 августа 2012 года, в количестве 47 ед. хр. (коллекция), созданные в результате инициативного </a:t>
            </a:r>
            <a:r>
              <a:rPr lang="ru-RU" b="1" dirty="0" err="1">
                <a:solidFill>
                  <a:srgbClr val="C00000"/>
                </a:solidFill>
              </a:rPr>
              <a:t>фотодокументирования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821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truhina\Desktop\Документы архивного отдела 2012,2013 год\ОПИСИ\фотодокументы\опись к 175-летию Кинеля 04.08.12г\фото к описи 175 лет\1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403"/>
            <a:ext cx="4320479" cy="288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25976" y="233550"/>
            <a:ext cx="3894495" cy="3366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ea typeface="Times New Roman"/>
              </a:rPr>
              <a:t>Празднование Дня города проводилось в большей части в актовом зале администрации городского округа </a:t>
            </a:r>
            <a:r>
              <a:rPr lang="ru-RU" b="1" i="1" dirty="0" err="1">
                <a:solidFill>
                  <a:srgbClr val="C00000"/>
                </a:solidFill>
                <a:ea typeface="Times New Roman"/>
              </a:rPr>
              <a:t>Кинель</a:t>
            </a:r>
            <a:r>
              <a:rPr lang="ru-RU" b="1" i="1" dirty="0">
                <a:solidFill>
                  <a:srgbClr val="C00000"/>
                </a:solidFill>
                <a:ea typeface="Times New Roman"/>
              </a:rPr>
              <a:t> и на площади Мира. Организатором проведения празднования выступала администрация </a:t>
            </a:r>
            <a:r>
              <a:rPr lang="ru-RU" b="1" i="1" dirty="0" err="1">
                <a:solidFill>
                  <a:srgbClr val="C00000"/>
                </a:solidFill>
                <a:ea typeface="Times New Roman"/>
              </a:rPr>
              <a:t>г.о</a:t>
            </a:r>
            <a:r>
              <a:rPr lang="ru-RU" b="1" i="1" dirty="0">
                <a:solidFill>
                  <a:srgbClr val="C00000"/>
                </a:solidFill>
                <a:ea typeface="Times New Roman"/>
              </a:rPr>
              <a:t>. </a:t>
            </a:r>
            <a:r>
              <a:rPr lang="ru-RU" b="1" i="1" dirty="0" err="1">
                <a:solidFill>
                  <a:srgbClr val="C00000"/>
                </a:solidFill>
                <a:ea typeface="Times New Roman"/>
              </a:rPr>
              <a:t>Кинель</a:t>
            </a:r>
            <a:r>
              <a:rPr lang="ru-RU" b="1" i="1" dirty="0" smtClean="0">
                <a:solidFill>
                  <a:srgbClr val="C00000"/>
                </a:solidFill>
                <a:ea typeface="Times New Roman"/>
              </a:rPr>
              <a:t>.</a:t>
            </a:r>
            <a:endParaRPr lang="ru-RU" b="1" i="1" dirty="0">
              <a:solidFill>
                <a:srgbClr val="C00000"/>
              </a:solidFill>
              <a:ea typeface="Times New Roman"/>
            </a:endParaRPr>
          </a:p>
        </p:txBody>
      </p:sp>
      <p:pic>
        <p:nvPicPr>
          <p:cNvPr id="1027" name="Picture 3" descr="C:\Users\petruhina\Desktop\Документы архивного отдела 2012,2013 год\ОПИСИ\фотодокументы\опись к 175-летию Кинеля 04.08.12г\фото к описи 175 лет\119 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126" y="3639912"/>
            <a:ext cx="4295330" cy="286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2924944"/>
            <a:ext cx="3850435" cy="3782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b="1" i="1" dirty="0">
              <a:solidFill>
                <a:srgbClr val="C00000"/>
              </a:solidFill>
              <a:ea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ea typeface="Times New Roman"/>
              </a:rPr>
              <a:t>В большой зал администрации городского округа </a:t>
            </a:r>
            <a:r>
              <a:rPr lang="ru-RU" b="1" i="1" dirty="0" err="1">
                <a:solidFill>
                  <a:srgbClr val="C00000"/>
                </a:solidFill>
                <a:ea typeface="Times New Roman"/>
              </a:rPr>
              <a:t>Кинель</a:t>
            </a:r>
            <a:r>
              <a:rPr lang="ru-RU" b="1" i="1" dirty="0">
                <a:solidFill>
                  <a:srgbClr val="C00000"/>
                </a:solidFill>
                <a:ea typeface="Times New Roman"/>
              </a:rPr>
              <a:t> были приглашены представители Самарской Губернской Думы, Правительства Самарской области, ОАО «РЖД», городских округов и муниципальных районов, духовенства и другие. </a:t>
            </a:r>
          </a:p>
        </p:txBody>
      </p:sp>
    </p:spTree>
    <p:extLst>
      <p:ext uri="{BB962C8B-B14F-4D97-AF65-F5344CB8AC3E}">
        <p14:creationId xmlns:p14="http://schemas.microsoft.com/office/powerpoint/2010/main" val="39002804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7776864" cy="3366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ea typeface="Times New Roman"/>
              </a:rPr>
              <a:t>Глава </a:t>
            </a:r>
            <a:r>
              <a:rPr lang="ru-RU" b="1" i="1" dirty="0">
                <a:solidFill>
                  <a:srgbClr val="C00000"/>
                </a:solidFill>
                <a:ea typeface="Times New Roman"/>
              </a:rPr>
              <a:t>городского округа Галина Петровна Хабарова на церемонии награждения вручала Почетные грамоты и благодарственные письма за добросовестный труд на благо городского округа и ценные подарки более сорока лучшим </a:t>
            </a:r>
            <a:r>
              <a:rPr lang="ru-RU" b="1" i="1" dirty="0" err="1">
                <a:solidFill>
                  <a:srgbClr val="C00000"/>
                </a:solidFill>
                <a:ea typeface="Times New Roman"/>
              </a:rPr>
              <a:t>кинельцам</a:t>
            </a:r>
            <a:r>
              <a:rPr lang="ru-RU" b="1" i="1" dirty="0">
                <a:solidFill>
                  <a:srgbClr val="C00000"/>
                </a:solidFill>
                <a:ea typeface="Times New Roman"/>
              </a:rPr>
              <a:t>. На сцену за поздравлениями поднимались представители всех сфер жизнедеятельности города – педагоги, врачи, ученые, предприниматели, водители, рабочие, руководители и сотрудники различных социальных, жилищно-коммунальных, правоохранительных и судебных служб. </a:t>
            </a:r>
          </a:p>
        </p:txBody>
      </p:sp>
      <p:pic>
        <p:nvPicPr>
          <p:cNvPr id="2053" name="Picture 5" descr="C:\Users\petruhina\Desktop\Документы архивного отдела 2012,2013 год\ОПИСИ\фотодокументы\опись к 175-летию Кинеля 04.08.12г\фото к описи 175 лет\1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77072"/>
            <a:ext cx="3672408" cy="245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9016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0487"/>
            <a:ext cx="4090987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73016"/>
            <a:ext cx="4365625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9" y="4221088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На снимке: Глава городского округа </a:t>
            </a:r>
            <a:r>
              <a:rPr lang="ru-RU" i="1" dirty="0" err="1">
                <a:solidFill>
                  <a:srgbClr val="C00000"/>
                </a:solidFill>
              </a:rPr>
              <a:t>Кинель</a:t>
            </a:r>
            <a:r>
              <a:rPr lang="ru-RU" i="1" dirty="0">
                <a:solidFill>
                  <a:srgbClr val="C00000"/>
                </a:solidFill>
              </a:rPr>
              <a:t> </a:t>
            </a:r>
            <a:r>
              <a:rPr lang="ru-RU" i="1" dirty="0" err="1">
                <a:solidFill>
                  <a:srgbClr val="C00000"/>
                </a:solidFill>
              </a:rPr>
              <a:t>Г.П.Хабарова</a:t>
            </a:r>
            <a:r>
              <a:rPr lang="ru-RU" i="1" dirty="0">
                <a:solidFill>
                  <a:srgbClr val="C00000"/>
                </a:solidFill>
              </a:rPr>
              <a:t> (справа) вручает удостоверение Почетного гражданина городского округа </a:t>
            </a:r>
            <a:r>
              <a:rPr lang="ru-RU" i="1" dirty="0" err="1">
                <a:solidFill>
                  <a:srgbClr val="C00000"/>
                </a:solidFill>
              </a:rPr>
              <a:t>Н.А.Косаревой</a:t>
            </a:r>
            <a:r>
              <a:rPr lang="ru-RU" i="1" dirty="0">
                <a:solidFill>
                  <a:srgbClr val="C00000"/>
                </a:solidFill>
              </a:rPr>
              <a:t> (слева)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4048" y="620688"/>
            <a:ext cx="37175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На снимке: Глава городского округа Г.П. Хабарова (слева) награждает Почетной грамотой Министерства образования и науки Самарской области учителя ГБОУ СОШ №2 </a:t>
            </a:r>
            <a:r>
              <a:rPr lang="ru-RU" i="1" dirty="0" err="1">
                <a:solidFill>
                  <a:srgbClr val="C00000"/>
                </a:solidFill>
              </a:rPr>
              <a:t>Н.А.Логинову</a:t>
            </a:r>
            <a:r>
              <a:rPr lang="ru-RU" i="1" dirty="0">
                <a:solidFill>
                  <a:srgbClr val="C00000"/>
                </a:solidFill>
              </a:rPr>
              <a:t> (справа)</a:t>
            </a:r>
          </a:p>
        </p:txBody>
      </p:sp>
    </p:spTree>
    <p:extLst>
      <p:ext uri="{BB962C8B-B14F-4D97-AF65-F5344CB8AC3E}">
        <p14:creationId xmlns:p14="http://schemas.microsoft.com/office/powerpoint/2010/main" val="235594846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petruhina\Desktop\Документы архивного отдела 2012,2013 год\ОПИСИ\фотодокументы\опись к 175-летию Кинеля 04.08.12г\фото к описи 175 лет\140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58" y="426936"/>
            <a:ext cx="830512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7793" y="5978747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Исполнение песни о </a:t>
            </a:r>
            <a:r>
              <a:rPr lang="ru-RU" i="1" dirty="0" err="1">
                <a:solidFill>
                  <a:srgbClr val="C00000"/>
                </a:solidFill>
              </a:rPr>
              <a:t>Кинеле</a:t>
            </a:r>
            <a:r>
              <a:rPr lang="ru-RU" i="1" dirty="0">
                <a:solidFill>
                  <a:srgbClr val="C00000"/>
                </a:solidFill>
              </a:rPr>
              <a:t>.</a:t>
            </a:r>
          </a:p>
          <a:p>
            <a:r>
              <a:rPr lang="ru-RU" i="1" dirty="0">
                <a:solidFill>
                  <a:srgbClr val="C00000"/>
                </a:solidFill>
              </a:rPr>
              <a:t>На снимке: ансамбль «Каприз» и солисты городского Дома культуры. </a:t>
            </a:r>
          </a:p>
        </p:txBody>
      </p:sp>
    </p:spTree>
    <p:extLst>
      <p:ext uri="{BB962C8B-B14F-4D97-AF65-F5344CB8AC3E}">
        <p14:creationId xmlns:p14="http://schemas.microsoft.com/office/powerpoint/2010/main" val="35760163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60648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C00000"/>
                </a:solidFill>
              </a:rPr>
              <a:t>Вызвал огромный интерес у горожан дефиле молодоженов и парад детства с участием самых маленьких жителей города, а также шествие спортивных клубов, молодежных организаций и предприятий железной дороги. Работали выставки художественно-декоративного творчества, выступления творческих коллективов Дома культуры.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2200" y="4000594"/>
            <a:ext cx="2592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Площадь Мира.</a:t>
            </a:r>
          </a:p>
          <a:p>
            <a:r>
              <a:rPr lang="ru-RU" dirty="0">
                <a:solidFill>
                  <a:srgbClr val="C00000"/>
                </a:solidFill>
              </a:rPr>
              <a:t>На снимке: шествие «Карнавал детства» </a:t>
            </a:r>
          </a:p>
        </p:txBody>
      </p:sp>
      <p:pic>
        <p:nvPicPr>
          <p:cNvPr id="5123" name="Picture 3" descr="C:\Users\petruhina\Desktop\Документы архивного отдела 2012,2013 год\ОПИСИ\фотодокументы\опись к 175-летию Кинеля 04.08.12г\фото к описи 175 лет\145 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12819"/>
            <a:ext cx="3346619" cy="223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9704" y="6484274"/>
            <a:ext cx="7444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 На </a:t>
            </a:r>
            <a:r>
              <a:rPr lang="ru-RU" dirty="0">
                <a:solidFill>
                  <a:srgbClr val="C00000"/>
                </a:solidFill>
              </a:rPr>
              <a:t>снимке: </a:t>
            </a:r>
            <a:r>
              <a:rPr lang="ru-RU" dirty="0" smtClean="0">
                <a:solidFill>
                  <a:srgbClr val="C00000"/>
                </a:solidFill>
              </a:rPr>
              <a:t>шествие </a:t>
            </a:r>
            <a:r>
              <a:rPr lang="ru-RU" dirty="0">
                <a:solidFill>
                  <a:srgbClr val="C00000"/>
                </a:solidFill>
              </a:rPr>
              <a:t>молодежных организаций города </a:t>
            </a:r>
            <a:r>
              <a:rPr lang="ru-RU" dirty="0" err="1">
                <a:solidFill>
                  <a:srgbClr val="C00000"/>
                </a:solidFill>
              </a:rPr>
              <a:t>Кинеля</a:t>
            </a:r>
            <a:r>
              <a:rPr lang="ru-RU" dirty="0">
                <a:solidFill>
                  <a:srgbClr val="C00000"/>
                </a:solidFill>
              </a:rPr>
              <a:t>. </a:t>
            </a:r>
          </a:p>
        </p:txBody>
      </p:sp>
      <p:pic>
        <p:nvPicPr>
          <p:cNvPr id="5124" name="Picture 4" descr="C:\Users\petruhina\Desktop\Документы архивного отдела 2012,2013 год\ОПИСИ\фотодокументы\опись к 175-летию Кинеля 04.08.12г\фото к описи 175 лет\148 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751" y="4038074"/>
            <a:ext cx="3324787" cy="221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9517" y="4038074"/>
            <a:ext cx="2405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На снимке: шествие «Парад молодоженов». </a:t>
            </a:r>
          </a:p>
        </p:txBody>
      </p:sp>
      <p:pic>
        <p:nvPicPr>
          <p:cNvPr id="5125" name="Picture 5" descr="C:\Users\petruhina\Desktop\Документы архивного отдела 2012,2013 год\ОПИСИ\фотодокументы\опись к 175-летию Кинеля 04.08.12г\фото к описи 175 лет\146 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65" y="1737976"/>
            <a:ext cx="3349282" cy="223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8996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692697"/>
            <a:ext cx="442168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petruhina\Desktop\Документы архивного отдела 2012,2013 год\ОПИСИ\фотодокументы\опись к 175-летию Кинеля 04.08.12г\фото к описи 175 лет\152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6" y="713563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Площадь мира. 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На </a:t>
            </a:r>
            <a:r>
              <a:rPr lang="ru-RU" i="1" dirty="0">
                <a:solidFill>
                  <a:srgbClr val="C00000"/>
                </a:solidFill>
              </a:rPr>
              <a:t>снимке: Выставка работ ГБУ Самарской области «Центр социального обслуживания граждан пожилого возраста и инвалидов городского округа </a:t>
            </a:r>
            <a:r>
              <a:rPr lang="ru-RU" i="1" dirty="0" err="1">
                <a:solidFill>
                  <a:srgbClr val="C00000"/>
                </a:solidFill>
              </a:rPr>
              <a:t>Кинель</a:t>
            </a:r>
            <a:r>
              <a:rPr lang="ru-RU" i="1" dirty="0" smtClean="0">
                <a:solidFill>
                  <a:srgbClr val="C00000"/>
                </a:solidFill>
              </a:rPr>
              <a:t>»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55728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Площадь мира. </a:t>
            </a:r>
          </a:p>
          <a:p>
            <a:r>
              <a:rPr lang="ru-RU" i="1" dirty="0">
                <a:solidFill>
                  <a:srgbClr val="C00000"/>
                </a:solidFill>
              </a:rPr>
              <a:t>На снимке: шествие спортивных клубов города </a:t>
            </a:r>
            <a:r>
              <a:rPr lang="ru-RU" i="1" dirty="0" err="1">
                <a:solidFill>
                  <a:srgbClr val="C00000"/>
                </a:solidFill>
              </a:rPr>
              <a:t>Кинель</a:t>
            </a:r>
            <a:r>
              <a:rPr lang="ru-RU" i="1" dirty="0">
                <a:solidFill>
                  <a:srgbClr val="C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03506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C00000"/>
                </a:solidFill>
              </a:rPr>
              <a:t>Молодежная палата Думы городского округа </a:t>
            </a:r>
            <a:r>
              <a:rPr lang="ru-RU" i="1" dirty="0" err="1">
                <a:solidFill>
                  <a:srgbClr val="C00000"/>
                </a:solidFill>
              </a:rPr>
              <a:t>Кинель</a:t>
            </a:r>
            <a:r>
              <a:rPr lang="ru-RU" i="1" dirty="0">
                <a:solidFill>
                  <a:srgbClr val="C00000"/>
                </a:solidFill>
              </a:rPr>
              <a:t> проводила акцию «Индекс популярности». </a:t>
            </a:r>
          </a:p>
        </p:txBody>
      </p:sp>
      <p:pic>
        <p:nvPicPr>
          <p:cNvPr id="7170" name="Picture 2" descr="C:\Users\petruhina\Desktop\Документы архивного отдела 2012,2013 год\ОПИСИ\фотодокументы\опись к 175-летию Кинеля 04.08.12г\фото к описи 175 лет\154  мол.палата акция индекс популярност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74" y="1340768"/>
            <a:ext cx="7386251" cy="493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413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415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                           Выставка  коллекции фотодокументов   «Празднование 175-летия города Кинеля  04 августа 2012 года»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Выставка  коллекции фотодокументов   «Празднование 160-летия Самарской Губернии  в городском округе Кинель.  2011 год»</dc:title>
  <dc:creator>petruhina</dc:creator>
  <cp:lastModifiedBy>petruhina</cp:lastModifiedBy>
  <cp:revision>26</cp:revision>
  <dcterms:created xsi:type="dcterms:W3CDTF">2013-06-06T07:46:46Z</dcterms:created>
  <dcterms:modified xsi:type="dcterms:W3CDTF">2015-05-07T05:35:38Z</dcterms:modified>
</cp:coreProperties>
</file>